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j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v"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Putra nomer loro wis ilang lan ditemokake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Quiz</a:t>
            </a:r>
            <a:r xmlns:a="http://schemas.openxmlformats.org/drawingml/2006/main">
              <a:rPr altLang="en-US" lang="j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Piyé carané bapaké nganggep anak nomer loro wektu bali?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Dheweke nundhung putra nomer loro.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Dheweke nabrak putra nomer loro.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Dheweke ora weruh putra nomer loro.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Dheweke nampa putra nomer loro kanthi seneng.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Dheweke nampa putra nomer loro kanthi seneng.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81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Utang Sing Utang Sepuluh Ewu Bakat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'Apa kowé ora kudu welas asih marang kancamu, kaya aku wis melasi marang kowé?'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18:</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Ana wong sing utangé raja sepuluh ewu talenta. Sang Prabu melas marang wong iku, mbatalake utang.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nalika wong mau metu, ketemu karo kanca-kancane sing duwe utang satus dinar. Dheweke dicekel lan nesu marang dheweke. “Bayarake utangmu marang aku!”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Lan kancané diuncalaké menyang pakunjaran. Sang Prabu krungu kabar iki saka abdi liyane.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Sang Prabu banjur duka lan nimbali abdi mau. "Aku mbatalake kabeh utangmu amarga sampeyan njaluk. Apa kowé ora kudu welas asih marang kanca-kancamu, kaya sing wis dakwènèhaké marang kowé?”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”Kaya Rama kita ing swarga ngapura marang kowé, kowé uga kudu ngapura.”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Sawijining abdi wis dilunasi utang sing akeh banget, yaiku sepuluh ewu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dheweke ora ngapura kancane sing duwe utang satus dinar.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Iki minangka sikap ora matur nuwun.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uga diapura lan disimpen kanthi sih-rahmat liwat Gusti Yesus.</a:t>
            </a:r>
            <a:r xmlns:a="http://schemas.openxmlformats.org/drawingml/2006/main">
              <a:rPr altLang="en-US" lang="jv" sz="3200">
                <a:solidFill>
                  <a:schemeClr val="tx1">
                    <a:lumMod val="65000"/>
                    <a:lumOff val="35000"/>
                  </a:schemeClr>
                </a:solidFill>
              </a:rPr>
              <a:t> </a:t>
            </a:r>
            <a:r xmlns:a="http://schemas.openxmlformats.org/drawingml/2006/main">
              <a:rPr altLang="ko-KR" lang="jv" sz="3200">
                <a:solidFill>
                  <a:schemeClr val="tx1">
                    <a:lumMod val="65000"/>
                    <a:lumOff val="35000"/>
                  </a:schemeClr>
                </a:solidFill>
              </a:rPr>
              <a:t>Yen kita ora lali marang sih-rahmat kasebut, kita kudu ngapura marang wong-wong sing salah marang kita.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sing ngapura lan nresnani kita nganti pungkasan.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Pira dhuwit sing ditampa dening raja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satus dinar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rong atus dinar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satus talenta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sepuluh ewu 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sepuluh ewu 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jv" sz="4000"/>
              <a:t>Amarga anakku iki wis mati lan urip maneh; wis ilang lan ketemu.' Mula banjur padha ngrayakake.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'Apa kowé ora kudu welas asih marang kancamu, kaya aku wis melasi marang kowé?'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18:</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Hosana kanggo Putraning Dawud!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Wong-wong sing padha ndhisiki lan sing ngetut-buri padha surak-surak, "Hosana konjuk ing Putraning Dawud!" "Rahayu wong kang rawuh ing asmane Gusti!" "Hosana ing dhuwur!"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jv" altLang="ko-KR" sz="2600">
                <a:solidFill>
                  <a:schemeClr val="tx1">
                    <a:lumMod val="65000"/>
                    <a:lumOff val="35000"/>
                  </a:schemeClr>
                </a:solidFill>
              </a:rPr>
              <a:t>Nalika Gusti Yesus wis nyedhaki Yerusalem, Panjenengane ngutus sakabat loro, kandha, "Padha menyanga ing desa, lan sampeyan bakal nemokake kuldi karo belone ana ing sandhinge. Bukak taline lan gawanen marani Aku.”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Sakabat loro padha mlebu ing desa kono lan nindakake apa sing didhawuhake dening Gusti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Padha ketemu kuldi. "Gusti butuh wong-wong mau." Sing nduwèni banjur langsung ngongkon.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Yésus nitih kuldi bayi lan mlebu ing Yérusalèm. Wong-wong kang padha lumaku ana ing ngarepe lan nguwuh-uwuh: “Hosana konjuk Sang Putraning Sang Prabu Dawud!”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Kasunyatan bilih Gusti Yesus nitih kuldi bayi lan ditampa dening wong akeh iku rampung miturut ramalan ing Kitab Suci. Nanging ora ana sing ngerti.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"Yésus nitih anak kuldi, lan wong akeh padha bengok-bengok: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'Hosana kanggo Putraning Dawud!'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Kabeh mau wis diramalake ing Kitab Suci.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Gusti Yesus urip kanthi manut,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kaya sing ditulis ing Kitab Suci.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sing ndherek Gusti Yesus uga kudu manut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pangandikane Gusti Allah sak tenane.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punika raja kita ingkang pantes pinuji lan kamulyan.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jv">
                <a:solidFill>
                  <a:schemeClr val="tx1">
                    <a:lumMod val="50000"/>
                    <a:lumOff val="50000"/>
                  </a:schemeClr>
                </a:solidFill>
              </a:rPr>
              <a:t>No. 73 Sabda Jahwéh</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jv" sz="4400"/>
              <a:t>Gusti Yesus ngunggahake Lazarus saka ing antarane wong mati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ditumpaki Yésus menyang Yérusalèm?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anak kuldi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jaran bayi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bayi gajah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bayi unta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anak kuldi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jv" sz="3600"/>
              <a:t>Wong-wong sing padha ndhisiki lan sing ngetut-buri padha surak-surak, "Hosana konjuk ing Putraning Dawud!" "Rahayu wong kang rawuh ing asmane Gusti!" "Hosana ing dhuwur!"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83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Omahku dadi omah donga.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Jawa 2006: "Ana tulisan," pangandikané marang wong-wong mau, "Omah-Ku bakal diarani omah pandonga, nanging kowé padha ndadèkaké guwané begal."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mlebu ing Padaleman Suci Yérusalèm. Ing jero candhi ana akeh pedagang lan tukang tukar dhuwit.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Gusti Yésus nggulingké mejané tukang tukar dhuwit lan bangku-bangkuné wong dodol manuk dara. Dhèwèké ngusir kabèh wong sing dodolan ing kana.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kanthi duka, ”Ana tulisan mengkéné, ‘Omahku bakal disebut omah pamujan, nanging kowé kokdadèkké guwané begal.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nundhung para pedagang metu saka Padaleman Suci lan nambani wong lara ing Padaleman Suci.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Candhi, gréja, minangka papan kanggo nyembah lan ndedonga marang Gusti Allah.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Gusti Yésus nesu marang wong-wong sing ndadèkké panggonan bisnis.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Apa sampeyan teka ing gereja?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Ing pasamuwan, sampeyan kudu ketemu Gusti Allah karo ibadah lan pandonga.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iku pemilik saka pasamuwan. Gusti Yesus punika ingkang nampi pangibadah lan pandonga kita saking pasamuwan.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jv" sz="3600"/>
              <a:t>Gusti Yesus ngandika marang dheweke: "Aku iki patangen lan urip. Sing sapa pracaya marang Aku bakal urip, sanadyan wis mati;</a:t>
            </a:r>
            <a:endParaRPr xmlns:a="http://schemas.openxmlformats.org/drawingml/2006/main" altLang="ko-KR" lang="en-US" sz="3600"/>
          </a:p>
          <a:p>
            <a:pPr xmlns:a="http://schemas.openxmlformats.org/drawingml/2006/main" lvl="0">
              <a:defRPr/>
            </a:pPr>
            <a:r xmlns:a="http://schemas.openxmlformats.org/drawingml/2006/main">
              <a:rPr altLang="ko-KR" lang="jv" sz="3600"/>
              <a:t>lan sapa sing urip lan pretyaya marang Aku ora bakal mati. Apa sampeyan pracaya iki?"</a:t>
            </a:r>
            <a:endParaRPr xmlns:a="http://schemas.openxmlformats.org/drawingml/2006/main" altLang="ko-KR" lang="en-US" sz="3600"/>
          </a:p>
          <a:p>
            <a:pPr xmlns:a="http://schemas.openxmlformats.org/drawingml/2006/main" lvl="0">
              <a:defRPr/>
            </a:pPr>
            <a:r xmlns:a="http://schemas.openxmlformats.org/drawingml/2006/main">
              <a:rPr altLang="ko-KR" lang="j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Sapa sing diusir Yésus saka Padaleman Suci?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wong Yahudi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Kapir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Imam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Pedagang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Pedagang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Jawa 2006: "Ana tulisan," pangandikané marang wong-wong mau, "Omah-Ku bakal diarani omah pandonga, nanging kowé padha ndadèkaké guwané begal."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84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misuh sikilé murid-muridé</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Saiki aku, Gusti lan Gurumu, wis wisuh sikilmu, kowé uga kudu wisuh sikilé siji-sijiné.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nedha bengi pungkasan karo para sakabate. Yésus ngerti yèn iki dhahar pungkasan karo para muridé.</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Dumadakan Gusti Yesus nggawa banyu menyang bokor, banjur wiwit ngumbah sikile para sakabate siji-siji.</a:t>
            </a:r>
            <a:r xmlns:a="http://schemas.openxmlformats.org/drawingml/2006/main">
              <a:rPr lang="j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Bareng wis giliran Pétrus, Pétrus kandha, "Yagéné Gusti kok misuh sikil kita? Aku ora bakal misuh!"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mangsuli. "Yen aku ora ngumbah sikilmu, aku lan sampeyan ora ana apa-apa. Sampeyan bisa uga ora ngerti saiki, nanging ing sawijining dina sampeyan bakal ngerti."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"Aku wisuh sikilmu kanggo menehi conto. Wiwit saiki, padha ngumbah sikil lan dadi wong sing ngladeni."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Ing donya, wong sing asor ngladèni wong sing dhuwur, nanging Gusti Yésus wis misuh sikilé murid-muridé lan nyerah.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uripé kanggo kita.</a:t>
            </a:r>
            <a:r xmlns:a="http://schemas.openxmlformats.org/drawingml/2006/main">
              <a:rPr altLang="en-US" lang="jv" sz="3600">
                <a:solidFill>
                  <a:schemeClr val="tx1">
                    <a:lumMod val="65000"/>
                    <a:lumOff val="35000"/>
                  </a:schemeClr>
                </a:solidFill>
              </a:rPr>
              <a:t> </a:t>
            </a:r>
            <a:r xmlns:a="http://schemas.openxmlformats.org/drawingml/2006/main">
              <a:rPr altLang="ko-KR" lang="jv" sz="3600">
                <a:solidFill>
                  <a:schemeClr val="tx1">
                    <a:lumMod val="65000"/>
                    <a:lumOff val="35000"/>
                  </a:schemeClr>
                </a:solidFill>
              </a:rPr>
              <a:t>Nèk kita dadi muridé Yésus, awaké dhéwé kudu seneng ngladèni siji lan sijiné ing panggonan sing luwih asor, tinimbang péngin dianggep luwih dhuwur.</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sawijining dina ana kabar marang Gusti Yésus. “Lazarus lara. Cepet teka lan nambani dheweke."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wong sing paling dhuwur, nanging wis teka ing panggonan sing paling ngisor lan gelem ngabdi marang kita kabèh.</a:t>
            </a:r>
            <a:r xmlns:a="http://schemas.openxmlformats.org/drawingml/2006/main">
              <a:rPr altLang="en-US" lang="j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Sapa sing ora nglilani Yésus wisuh sikilé?</a:t>
            </a:r>
            <a:r xmlns:a="http://schemas.openxmlformats.org/drawingml/2006/main">
              <a:rPr altLang="en-US" lang="j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Pétrus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Yudas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Pétrus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Saiki aku, Gusti lan Gurumu, wis wisuh sikilmu, kowé uga kudu wisuh sikilé siji-sijiné.</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 ndedonga ing gunung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Mlaku rada adoh, banjur sumungkem ing bumi lan ndedonga, "Dhuh Rama, manawi saged, tuwung punika kapundhut saking Kawula.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Matius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Sawise nedha bengi, Gusti Yesus tindak karo para sakabate menyang ing panggonan kang aran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Yésus kandha marang para muridé, ”Nyawaku sedhih banget nganti mati. Tetep ana ing kene lan nonton bareng karo aku."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"Dhuh Rama, manawi saged, tuwung punika kapundhut saking Kawula. Yésus ndedonga kanthi tenanan. Nanging para sakabat padha turu.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nggugah para muridé, ”Apa kowé padha ora bisa ngati-ati karo Aku nganti sajam? Delengen. Punika rawuh pengkhianat kula kanggo nyekel kula.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Pungkasané, Yésus ngetutké wong-wong sing teka arep nyekel Dèkné. Kuwi mati kanggo mbayar dosa-dosa kita ing kayu salib kaya sing dikarepake Gusti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sadurunge Gusti Yesus rawuh, Panjenengané séda.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Iku nglarani kanggo Gusti Yesus seda kanggo mbayar dosa kita ing kayu salib, nanging Panjenengane pancen manut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amarga iku kersane Gusti.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kudu luwih dhisik ngarep-arep manawa kersane Gusti bakal kawujud tinimbang kekarepanku ing urip kita.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r xmlns:a="http://schemas.openxmlformats.org/drawingml/2006/main">
              <a:rPr lang="jv" altLang="en-US" sz="3600">
                <a:solidFill>
                  <a:srgbClr val="0070c0"/>
                </a:solidFill>
              </a:rPr>
              <a:t> </a:t>
            </a:r>
            <a:r xmlns:a="http://schemas.openxmlformats.org/drawingml/2006/main">
              <a:rPr lang="jv" altLang="ko-KR" sz="3600">
                <a:solidFill>
                  <a:srgbClr val="0070c0"/>
                </a:solidFill>
              </a:rPr>
              <a:t>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ora duwe dosa ing negara iki amarga dheweke ngetutake kekarepane Gusti Allah.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ngendi Yésus ndedonga sakdurungé dicekel?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Ing kuil Yérusalèm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Kamar ndhuwur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Tlaga Galiléa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② </a:t>
            </a:r>
            <a:r xmlns:a="http://schemas.openxmlformats.org/drawingml/2006/main">
              <a:rPr lang="jv"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jv" altLang="ko-KR" sz="3600"/>
              <a:t>Mlaku rada adoh, banjur sumungkem ing bumi lan ndedonga, "Dhuh Rama, manawi saged, tuwung punika kapundhut saking Kawula.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Matius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 seda ing kayu salib.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Gusti Yesus nguwuh kanthi swara sora, "Dhuh Rama, kawula pasrahaken nyawa kawula dhateng asta Paduka." Bareng wis ngandika mangkono, banjur ambegan kang pungkasan.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23:</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sing dicekel prajurit Romawi, nganggo makutha eri ing sirahé, dipoyoki, digawa salib lan digawa metu kanggo dieksekusi menyang gunung.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Banjur, Gusti Yesus disalib ing kayu salib karo wong durjana loro. Wong-wong padha ngadeg nonton, lan para panggedhe malah padha moyoki.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"Dhuh Rama, mugi karsaa ngapunten, awit tiyang-tiyang wau mboten ngertos punapa ingkang dipun tindakaken." Yésus ndedonga kanggo wong-wong sing matèni dhèwèké.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Yesus ngandika, "Wis rampung!" Panjenengané banjur tumungkul lan masrahaké nyawané.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Adhine Lazarus kandha marang Gusti Yésus sing teka telat: “Yésus, nèk kowé nang kéné, sedulurku mesthi ora mati.”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nalika iku geber ing Padaleman Suci suwèk dadi loro saka ndhuwur tekan ngisor. Bumi gonjang-ganjing lan watu-watu pecah. Jawa 1994: Bareng para prajurit kang nyalibaké Yésus weruh bab iku, padha wedi banget, sarta padha nguwuh-uwuh, "Satemené Panjenengané iku Putraning Allah!"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Gusti Yesus tanpa dosa nandhang sangsara lan seda kanggo kita, lan mbayar dosa kita.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Mula, awake dhewe ora perlu mbayar.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padha disimpen thanks kanggo Gusti Yésus.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Kita kudu ora lali iki kanggo wayahe.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minangka Juruwilujeng sing nylametake kita kanthi seda kanggo dosa kita ing kayu salib.</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Sapa sing disalib karo Gusti Yésus?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Murid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Wanita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Para imam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Penjahat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Penjahat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Gusti Yesus nguwuh kanthi swara sora, "Dhuh Rama, kawula pasrahaken nyawa kawula dhateng asta Paduka." Bareng wis ngandika mangkono, banjur ambegan kang pungkasan.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Lukas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23:</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Makam Kosong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Bareng wong wadon mau banjur minger lan weruh Gusti Yesus jumeneng ana ing kono, nanging ora sumurup yen iku Gusti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Maria Magdalena tindak menyang kuburan kanggo ndeleng Gusti Yesus sing wis seda. Nanging, lawang watu kuburan mbukak.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Ora ana awaké Yésus ing kuburan. Maria ngira ana sing nyolong layoné Yésus.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Malaékat mau muncul lan takon. "Ngapa kowe nangis?" Maryam mangsuli, "Ana wong nyolong layone Gusti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Yésus kandha, ”Gapura watu kuburané dibuwang.” Gusti Yesus dhawuh, "Mbaa,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Lan nalika dheweke mbalik, ana Gusti Yesus sing wis urip maneh. Nanging Maria ora kenal karo Gusti Yésus. Dheweke ora ngira yen Gusti Yesus bakal urip maneh.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"Maria..." Mung nalika Gusti Yesus nimbali, Maria ngerti dheweke. ”Gusti, kowé wis urip manèh.” Yésus diuripké manèh telung dina sakwisé séda.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jv" altLang="ko-KR" sz="3300">
                <a:solidFill>
                  <a:schemeClr val="tx1">
                    <a:lumMod val="65000"/>
                    <a:lumOff val="35000"/>
                  </a:schemeClr>
                </a:solidFill>
              </a:rPr>
              <a:t>Ora ana wong ing donya sing mati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lan urip maneh.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Nanging siji-sijine, yaiku Yesus, sing wis ditangekake saka pati, isih urip.</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Kitab Suci kandha nèk wong-wong sing pretyaya marang Yésus uga bakal urip manèh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kaya Gusti Yésus.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Dadi kita kudu ora kelangan pangarep-arep</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v" altLang="ko-KR" sz="3300">
                <a:solidFill>
                  <a:schemeClr val="tx1">
                    <a:lumMod val="65000"/>
                    <a:lumOff val="35000"/>
                  </a:schemeClr>
                </a:solidFill>
              </a:rPr>
              <a:t>kanggo urip langgeng.</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Gustine Kemenangan sing ngalahake pati lan urip maneh.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dipikirké Maryam wektu ngerti nèk ora ana Yésus ing kuburan?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Yesus wis ditangekake!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Iki dudu kuburan Yesus!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Ana sing nyolong layoné Yésus!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Murid-murid tuku layoné Gusti Yésus!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Ana sing nyolong layoné Yésus!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Bareng wong wadon mau banjur minger lan weruh Gusti Yesus jumeneng ana ing kono, nanging ora sumurup yen iku Gusti Yesus.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John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88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Yésus sing munggah swarga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Sawuse ngandika mangkono, Panjenengane banjur kacemplungake ana ing ngarepe wong-wong mau, lan mendhung ndhelikake Panjenengane saka ing pandelenge.</a:t>
            </a:r>
            <a:r xmlns:a="http://schemas.openxmlformats.org/drawingml/2006/main">
              <a:rPr lang="j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Para murid sing ora ngerti nèk Yésus wis diuripké manèh, padha wedi lan kuciwa.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Gusti Yesus kang wus wungu rawuh lan jumeneng ana ing tengah-tengahe, nuduhake tangan lan lambunge sarta ngandika: “Aja mangu-mangu lan pracayaa.”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Banjur nggumunake, telung dina sawisé séda, Lazarus metu. Wong-wong padha bungah lan padha memuji marang Gusti Allah.</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Banjur, Yésus kandha nèk dhèwèké bakal bali marang Bapaké, Gusti Allah lan janji bakal ngutus Roh Suci.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Lan Gusti Yesus dhawuh marang para sakabate supaya padha dadi seksi marang Panjenengane nganti tumeka ing wekasaning jagad, martakake Injil lan mulangake pangandikane.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Sawise rampung kabeh misi ing tanah iki, Gusti Yesus munggah menyang swarga ing ngarepe para sakabate. Lan dheweke janji marang kita yen dheweke bakal bali menyang tanah iki ing sawijining dina.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Gusti Yesus dhawuh marang para sakabate supaya martakake Injil nganti tekan pojok-pojoking bumi sadurunge munggah menyang Swarga.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Gréja iku klompok muridé Gusti Yésus.</a:t>
            </a:r>
            <a:r xmlns:a="http://schemas.openxmlformats.org/drawingml/2006/main">
              <a:rPr lang="jv" altLang="en-US" sz="3600">
                <a:solidFill>
                  <a:schemeClr val="tx1">
                    <a:lumMod val="65000"/>
                    <a:lumOff val="35000"/>
                  </a:schemeClr>
                </a:solidFill>
              </a:rPr>
              <a:t> </a:t>
            </a:r>
            <a:r xmlns:a="http://schemas.openxmlformats.org/drawingml/2006/main">
              <a:rPr lang="jv" altLang="ko-KR" sz="3600">
                <a:solidFill>
                  <a:schemeClr val="tx1">
                    <a:lumMod val="65000"/>
                    <a:lumOff val="35000"/>
                  </a:schemeClr>
                </a:solidFill>
              </a:rPr>
              <a:t>Minangka muridé Yésus, awaké dhéwé kudu martakké kabar apik nang endi-endi. Lan kita kudu dadi saksi kanggo Gusti Yesus.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isih urip, lungguh ing sisih tengené Gusti Allah, lan bakal teka manèh ing bumi kaya sing wis dijanjèkké.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nduduhké Yésus sing wis diuripké manèh marang para muridé?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Tandha kuku ing tangan lan sikil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Tandha duri oh sirah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Tandha pecut ing mburi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Memar ing pasuryan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① </a:t>
            </a:r>
            <a:r xmlns:a="http://schemas.openxmlformats.org/drawingml/2006/main">
              <a:rPr lang="jv" altLang="ko-KR" sz="2800">
                <a:solidFill>
                  <a:srgbClr val="ff0000"/>
                </a:solidFill>
              </a:rPr>
              <a:t>Tandha kuku ing tangan lan sikil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Sawuse ngandika mangkono, Panjenengane banjur kacemplungake ana ing ngarepe wong-wong mau, lan mendhung ndhelikake Panjenengane saka ing pandelenge.</a:t>
            </a:r>
            <a:r xmlns:a="http://schemas.openxmlformats.org/drawingml/2006/main">
              <a:rPr lang="j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Roh Suci wis teka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Kabèh padha kapenuhan ing Roh Suci lan wiwit guneman nganggo basa-roh liya kaya sing diparingaké déning Roh Suci.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Para sakabat padha ana ing Yérusalèm kaya sing dipangandikakaké déning Yésus. Nalika dina riyaya Pentakosta, wong-wong mau padha ngumpul ing sawijining panggonan.</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Yésus nguripké manèh Lazarus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dening pangandikane.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bakal mati ing sawijining dina, nanging kita bakal ditangekake amarga kita pracaya marang Gusti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Sampeyan kudu dadi wong Kristen sing urip kanthi pangarep-arep patangen.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Dumadakan ana swara kaya angin banter teka lan ngebaki omah sing padha lungguhan.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Banjur ana ilat geni ing sirah saben wong, lan kabeh padha kapenuhan ing Roh Suci lan wiwit guneman nganggo basa liya.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Bareng wong kabèh padha gumun, Pétrus wiwit martakaké bab Yésus lan Injil.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Wong-wong padha ngrungokake Injil, mratobat, lan dibaptis. Luwih saka 3.000 wong dibaptis ing dina iku.</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Gusti Yesus ngutus Roh Suci marang para sakabate.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Roh Suci maringi Pétrus kawicaksanan lan kekuwatan kanggo martakaké Injil.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Roh Suci ana ing atiné kabèh wong sing pretyaya marang Gusti Yésus.</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Aja lali yen Roh Suci iku sing maringi kawicaksanan lan keberanian kanggo martakake Injil, kaya sing diparingake marang Petrus kawicaksanan lan kekuwatan.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ngutus Roh Suci marang kabeh wong sing pracaya marang Panjenengane kanggo nulungi kita.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padha krungu nalika Roh Suci rawuh?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swara trompet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gludhug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angin kenceng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swara pandonga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angin kenceng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Kabèh padha kapenuhan ing Roh Suci lan wiwit guneman nganggo basa-roh liya kaya sing diparingaké déning Roh Suci.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Filipus ngandhani Injil marang wong Etiopia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jv" altLang="ko-KR" sz="3600"/>
              <a:t>Filipus banjur miwiti nganggo ayat Kitab Suci lan nyritakaké kabar kabungahan bab Yésus.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jv" sz="4000"/>
              <a:t>Amarga anakku iki wis mati lan urip maneh; wis ilang lan ketemu.' Mula banjur padha ngrayakake.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Yésus kuwi sing nguripké urip sing nguripké manèh wong mati.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sawijining dina ana malaékaté Yéhuwah kandha marang Filipus sing pretyaya marang Gusti Yésus: “Padha menyanga ing sisih kidul, menyang dalan sing sepi.”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jv" altLang="ko-KR" sz="3100">
                <a:solidFill>
                  <a:schemeClr val="tx1">
                    <a:lumMod val="65000"/>
                    <a:lumOff val="35000"/>
                  </a:schemeClr>
                </a:solidFill>
              </a:rPr>
              <a:t>Dheweke wiwit menyang ara-ara samun kidul kaya sing diomongake malaekat. Dhèwèké mikir apa sebabé malaékat ngutus dhèwèké </a:t>
            </a:r>
            <a:r xmlns:a="http://schemas.openxmlformats.org/drawingml/2006/main">
              <a:rPr lang="jv"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samana, priyagung kang nguwasani dhuwit kanggo nagara Etiopia, ana ing kreta, maca tulisane Nabi Yesaya. Filipus nyedhaki lan takon. "Apa sampeyan ngerti apa sing diwaca?"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"Kadospundi kula saged mangertosi," kandhane, "kajaba ana wong sing nerangake marang aku?" Filipus miwiti karo ayat Kitab Suci lan ngandhani wong-wong mau bab Gusti Yésus.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Sakwisé wong Étiopia nampa Yésus, dhèwèké bali menyang negarané kanthi seneng. Filipus matur nuwun marang Roh Suci amarga wis nuntun dheweke menyang kana.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Filipus ora bisa ngerti kanthi lengkap, nanging nuruti dhawuhe Roh Suci. Dadi dheweke bisa martakake Injil marang wong Etiopia.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Kadhangkala kita ana ing kahanan sing ora bisa dingerteni.</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Nanging yen sampeyan percaya marang Gusti Allah lan manut marang Roh Suci sanajan ing wektu kasebut, sampeyan uga bisa dadi wong sing iman.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sing martakaké Injil.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sing mimpin hubungan karo kang kita kudu ketemu.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Priyayi Etiopia sing ditemoni Filipus dadi tanggung jawab apa?</a:t>
            </a:r>
            <a:r xmlns:a="http://schemas.openxmlformats.org/drawingml/2006/main">
              <a:rPr lang="j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dadi pimpinan tentara.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dadi juru masak ing negarane.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wus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ing</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ngisi</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saka</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kang</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negara kang</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dhuwit.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ngontrol ibadah negara.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Dheweke ngurusi dhuwit negarane.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jv" altLang="ko-KR" sz="3600"/>
              <a:t>Filipus banjur miwiti nganggo ayat Kitab Suci lan nyritakaké kabar kabungahan bab Yésus.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8:</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91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Saul ketemu Gusti Yésus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Pira dina kepungkur wiwit Lazarus mati nalika Gusti Yesus rawuh?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sedina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rong dina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telung dina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patang dina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③ </a:t>
            </a:r>
            <a:r xmlns:a="http://schemas.openxmlformats.org/drawingml/2006/main">
              <a:rPr altLang="ko-KR" lang="jv" sz="2800">
                <a:solidFill>
                  <a:srgbClr val="ff0000"/>
                </a:solidFill>
              </a:rPr>
              <a:t>telung dina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jv" altLang="ko-KR" sz="3600"/>
              <a:t>Dhèwèké tiba ing lemah lan krungu swara ngomong marang Saulus: Saulus, Saulus, yagene kowé 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Ana wong sing jenengé Saulus, sing sengit marang wong-wong sing pretyaya marang Gusti Yésus, lan dhèwèké sengit marang pasamuan.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Saulus sengit banget marang Yésus, mula dhèwèké lunga menyang Damaskus kanggo nyekel wong-wong Kristen.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lagi nyedhaki Damsyik, dumadakan ana cahya saka swarga sumunar ngubengi dheweke. Dhèwèké krungu swara: “Saulus, Saulus, yagene kowé nganiaya Aku?”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“Panjenengan menika sinten, Gusti?” pitakone Saulus. “Aku iki Yésus, sing kokaniaya.” Saulus kaget nèk Yésus wis urip. Dheweke ngira yen Gusti Yesus wis seda.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Saul, sing ketemu karo Gusti Yésus, dadi wong anyar. Mula, dhèwèké dadi Rasul Paulus, sing kerja keras martakké kabar apik marang wong-wong dudu Yahudi, lan nulis akèh buku Alkitab.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Saulus kuwi wong sing nganiaya jemaat, nanging Gusti Allah nyebut dhèwèké rasul.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Saulus, sing ketemu karo Gusti Yésus, uripé béda karo uripé.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Apa owah-owahan sing wis digawe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wiwit sampeyan ketemu Gusti Yesus?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Wong-wong sing ketemu karo Gusti Yesus kudu urip beda saka sadurunge.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kuwi sing ngapura wong-wong sing jahat kaya Saulus lan ngundang wong-wong mau dadi buruh.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sebabé Saulus lunga menyang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Kanggo nyekel wong Kristen.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Kanggo lelungan.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Kanggo nindakake ibadah.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Kanggo martakaké Injil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① </a:t>
            </a:r>
            <a:r xmlns:a="http://schemas.openxmlformats.org/drawingml/2006/main">
              <a:rPr lang="jv" altLang="ko-KR" sz="2800">
                <a:solidFill>
                  <a:srgbClr val="ff0000"/>
                </a:solidFill>
              </a:rPr>
              <a:t>Kanggo nyekel wong Kristen.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jv" altLang="ko-KR" sz="3600"/>
              <a:t>Dhèwèké tiba ing lemah lan krungu swara ngomong marang Saulus: Saulus, Saulus, yagene kowé nganiaya Aku?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jv" sz="3600"/>
              <a:t>Gusti Yesus ngandika marang dheweke: "Aku iki patangen lan urip. Sing sapa pracaya marang Aku bakal urip, sanadyan wis mati;</a:t>
            </a:r>
            <a:endParaRPr xmlns:a="http://schemas.openxmlformats.org/drawingml/2006/main" altLang="ko-KR" lang="en-US" sz="3600"/>
          </a:p>
          <a:p>
            <a:pPr xmlns:a="http://schemas.openxmlformats.org/drawingml/2006/main" lvl="0">
              <a:defRPr/>
            </a:pPr>
            <a:r xmlns:a="http://schemas.openxmlformats.org/drawingml/2006/main">
              <a:rPr altLang="ko-KR" lang="jv" sz="3600"/>
              <a:t>lan sapa sing urip lan pretyaya marang Aku ora bakal mati. Apa sampeyan pracaya iki?"</a:t>
            </a:r>
            <a:endParaRPr xmlns:a="http://schemas.openxmlformats.org/drawingml/2006/main" altLang="ko-KR" lang="en-US" sz="3600"/>
          </a:p>
          <a:p>
            <a:pPr xmlns:a="http://schemas.openxmlformats.org/drawingml/2006/main" lvl="0">
              <a:defRPr/>
            </a:pPr>
            <a:r xmlns:a="http://schemas.openxmlformats.org/drawingml/2006/main">
              <a:rPr altLang="ko-KR" lang="jv"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John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11:</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92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Kancané Paulus,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t>Nanging Barnabas njupuk dheweke lan nggawa dheweke menyang para rasul. Dhèwèké nyritakké bab piyé Saulus ing perjalanané weruh Gusti lan Gusti wis ngandika marang dhèwèké, lan ing Damsyik dhèwèké martakaké tanpa wedi atas asmané Yésus.</a:t>
            </a:r>
            <a:r xmlns:a="http://schemas.openxmlformats.org/drawingml/2006/main">
              <a:rPr lang="j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Sakwisé Paulus ketemu karo Yésus, dhèwèké péngin ketemu karo murid-muridé Yésus.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murid-muridé Yésus pada wedi karo Paulus. Merga ora ngerti nèk sakwisé Paulus ketemu karo Yésus, dhèwèké dadi pretyaya marang Yésus.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Barnabas nulungi Paulus. "Dheweke pancen ketemu karo Gusti Yesus lan diganti kabeh!"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"Aku uga wis weruh Paulus martakaké ing Damsyik, kang tindak kanggo nyekel wong Kristen!" Murid-muridé dadi kekancan karo Paulus kanthi gampang.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Sakwisé kuwi, Barnabas lan Paulus dadi kanca apik lan keliling donya kanggo martakké Injil bebarengan.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Paulus, sing nganiaya jemaat, ketemu karo Gusti Yesus lan dadi wong anyar, nanging wong-wong ora ngandel.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Nanging Gusti Allah nyawisake Barnabas lan digawe dheweke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kanca kerja sing apik kanggo Paulus.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Kaya Paulus lan Barnabas, kita kudu dadi kanca iman sing apik lan mbantu saben liyane.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ngutus kanca sing bisa nulungi kita nalika ana masalah.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Sapa sing mbantu Paulus lan dadi kanca wektu ngalami masalah?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Pétrus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Filipus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74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Transfigurasi Gusti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jv" altLang="ko-KR" sz="3600"/>
              <a:t>Nanging Barnabas njupuk dheweke lan nggawa dheweke menyang para rasul. Dhèwèké nyritakké bab piyé Saulus ing perjalanané weruh Gusti lan Gusti wis ngandika marang dhèwèké, lan ing Damsyik dhèwèké martakaké tanpa wedi atas asmané Yésus.</a:t>
            </a:r>
            <a:r xmlns:a="http://schemas.openxmlformats.org/drawingml/2006/main">
              <a:rPr lang="jv"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93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Dorkas, sing wis urip maneh.</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jv" altLang="ko-KR" sz="3600"/>
              <a:t>Pétrus nuli ngongkon wong-wong mau metu saka kamar; nuli sujud lan ndedonga. Nuli marani wong wadon kang mati mau, banjur ngandika: “Tabita, tangia!” Dheweke mbukak mripate, lan weruh Pétrus, dheweke lungguh.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kono ana murid sing jenengé Dorkas, sing tansah gawé kabecikan lan tetulung marang wong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Kira-kira wektu iku dheweke lara lan seda. Tangga-tanggane padha sedhih banget lan nggawa Pétrus bali.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Bareng Pétrus teka, kabèh wong kang padha ditulungi padha nangis, ngatonaké sandhangané kang ditampani minangka pisungsung.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Pétrus nuli ngongkon wong-wong mau metu saka kamar; nuli sujud lan ndedonga.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“Dorkas, tangia!” kandhané Pétrus. Dhèwèké mbukak mripaté, terus lungguh weruh Pétrus. Merga weruh kuwi, kabèh wong pada bungah lan akèh wong ing désa kono sing pretyaya marang Gusti Yésus.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Pétrus kuwi muridé Yésus, lan dhèwèké isa nindakké apa sing ditindakké Yésus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nalika ana ing bumi iki.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000">
                <a:solidFill>
                  <a:schemeClr val="tx1">
                    <a:lumMod val="65000"/>
                    <a:lumOff val="35000"/>
                  </a:schemeClr>
                </a:solidFill>
              </a:rPr>
              <a:t>Yésus kandha marang para muridé nèk bakal nindakké sing padha.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jv" altLang="ko-KR" sz="3000">
                <a:solidFill>
                  <a:schemeClr val="tx1">
                    <a:lumMod val="65000"/>
                    <a:lumOff val="35000"/>
                  </a:schemeClr>
                </a:solidFill>
              </a:rPr>
              <a:t>Kita dadi muridé Yésus.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jv" altLang="ko-KR" sz="3000">
                <a:solidFill>
                  <a:schemeClr val="tx1">
                    <a:lumMod val="65000"/>
                    <a:lumOff val="35000"/>
                  </a:schemeClr>
                </a:solidFill>
              </a:rPr>
              <a:t>Kita kudu sinau lan ngelingi apa sing ditindakké Yésus ing negara iki lan nindakké sing padha karo Yésus.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mènèhi kekuwatan marang murid-muridé bèn isa martakaké Injil.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Ana ing kono Panjenengane malih rupa ana ing ngarepe wong-wong mau. Pasuryané sumorot kaya srengéngé, lan sandhangané dadi putih kaya pepadhang.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17:</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Wektu Pétrus teka ing Dorkas, wong-wong padha sedhih lan apa sing diduduhké?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Sandhangan sing digawe Dorkas.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Panganan sing digawe Dorkas.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Putrane Dorkas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Surat Dorkas.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① </a:t>
            </a:r>
            <a:r xmlns:a="http://schemas.openxmlformats.org/drawingml/2006/main">
              <a:rPr lang="jv" altLang="ko-KR" sz="2800">
                <a:solidFill>
                  <a:srgbClr val="ff0000"/>
                </a:solidFill>
              </a:rPr>
              <a:t>Sandhangan sing digawe Dorkas.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jv" altLang="ko-KR" sz="3600"/>
              <a:t>Pétrus nuli ngongkon wong-wong mau metu saka kamar; nuli sujud lan ndedonga. Nuli marani wong wadon kang mati mau, banjur ngandika: “Tabita, tangia!” Dheweke mbukak mripate, lan weruh Pétrus, dheweke lungguh.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9:</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94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Kornelius, wong non-Yahudi sing disimpen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Wong-wong pretyaya sing tetak sing teka bareng karo Pétrus padha nggumun nèk peparingé Roh Sutyi wis diwutahake marang wong-wong sing dudu 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Para Rasul 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jv" altLang="ko-KR" sz="2500">
                <a:solidFill>
                  <a:schemeClr val="tx1">
                    <a:lumMod val="65000"/>
                    <a:lumOff val="35000"/>
                  </a:schemeClr>
                </a:solidFill>
              </a:rPr>
              <a:t>Ing Kaisarea ènèng wong jenengé Kornélius, perwira sing jenengé Resimen Italia.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jv" altLang="ko-KR" sz="2500">
                <a:solidFill>
                  <a:schemeClr val="tx1">
                    <a:lumMod val="65000"/>
                    <a:lumOff val="35000"/>
                  </a:schemeClr>
                </a:solidFill>
              </a:rPr>
              <a:t>Dhèwèké lan kulawargané kabèh padha bekti lan wedi marang Gusti Allah; Dhèwèké mènèhi loman marang wong sing butuh lan ajeg ndedonga marang Gusti Allah.</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sawijining dina, Kornélius krungu swarané Gusti Allah nalika ndedonga. "Padha ngirim wong dadi wong sing jenenge Pétrus."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jv" altLang="ko-KR" sz="2400">
                <a:solidFill>
                  <a:schemeClr val="tx1">
                    <a:lumMod val="65000"/>
                    <a:lumOff val="35000"/>
                  </a:schemeClr>
                </a:solidFill>
              </a:rPr>
              <a:t>Wektu kuwi, Pétrus uga ndelok wahyu nalika ndonga. Gusti Allah maringi kéwan saka swarga sing ora bisa dipangan wong Yahudi lan dhawuh mangan.</a:t>
            </a:r>
            <a:r xmlns:a="http://schemas.openxmlformats.org/drawingml/2006/main">
              <a:rPr lang="jv" altLang="en-US" sz="2400">
                <a:solidFill>
                  <a:schemeClr val="tx1">
                    <a:lumMod val="65000"/>
                    <a:lumOff val="35000"/>
                  </a:schemeClr>
                </a:solidFill>
              </a:rPr>
              <a:t> </a:t>
            </a:r>
            <a:r xmlns:a="http://schemas.openxmlformats.org/drawingml/2006/main">
              <a:rPr lang="jv" altLang="ko-KR" sz="2400">
                <a:solidFill>
                  <a:schemeClr val="tx1">
                    <a:lumMod val="65000"/>
                    <a:lumOff val="35000"/>
                  </a:schemeClr>
                </a:solidFill>
              </a:rPr>
              <a:t>"Aja ngarani samubarang sing wis diresiki dening Gusti Allah."</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Pungkasané, Pétrus ngetutké wong-wong sing dikongkon Kornélius lan lunga menyang omahé Kornélius.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jv" altLang="ko-KR" sz="2400">
                <a:solidFill>
                  <a:schemeClr val="tx1">
                    <a:lumMod val="65000"/>
                    <a:lumOff val="35000"/>
                  </a:schemeClr>
                </a:solidFill>
              </a:rPr>
              <a:t>Pétrus martakaké Yésus lan Injil marang Kornélius lan keluargané. Banjur Roh Suci tumurun marang wong-wong mau. Panjenenganipun temen maujud dening looking ing iki; "Malah wong-wong dudu Yahudi bisa disimpen yen padha pracaya marang Gusti Yesus!"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jv" altLang="ko-KR" sz="3400">
                <a:solidFill>
                  <a:schemeClr val="tx1">
                    <a:lumMod val="65000"/>
                    <a:lumOff val="35000"/>
                  </a:schemeClr>
                </a:solidFill>
              </a:rPr>
              <a:t>Pétrus ngira mung wong Yahudi sing bisa pretyaya marang Gusti Yésus lan dislametké.</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jv" altLang="ko-KR" sz="3400">
                <a:solidFill>
                  <a:schemeClr val="tx1">
                    <a:lumMod val="65000"/>
                    <a:lumOff val="35000"/>
                  </a:schemeClr>
                </a:solidFill>
              </a:rPr>
              <a:t>Nanging Injilé Gusti Allah ora ana diskriminasi ing antarane kabèh wong ing donya.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jv" altLang="ko-KR" sz="3400">
                <a:solidFill>
                  <a:schemeClr val="tx1">
                    <a:lumMod val="65000"/>
                    <a:lumOff val="35000"/>
                  </a:schemeClr>
                </a:solidFill>
              </a:rPr>
              <a:t>Kita kudu martakaké Injil marang saben wong ing donya supaya padha bisa disimpen.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Gusti Yésus nuntun Pétrus, Yakobus lan Yohanes, nuntun wong-wong mau munggah ing gunung sing dhuwur dhéwé.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maringi kawilujengan marang saben wong sing pracaya marang Panjenengane, ora preduli saka bangsa utawa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solidFill>
                  <a:srgbClr val="ff0000"/>
                </a:solidFill>
              </a:rPr>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Wahyu apa sing didelok Pétrus wektu ndonga?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Gusti Yésus mudhun saka swarga.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Kitab Suci tumurun saka swarga.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Malaékat tumurun saka swarga.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Kéwan sing ora bisa dipangan wong Yahudi mudhun saka swarga.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Kéwan sing ora bisa dipangan wong Yahudi mudhun saka swarga.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Wong-wong pretyaya sing tetak sing teka bareng karo Pétrus padha nggumun nèk peparingé Roh Sutyi wis diwutahake marang wong-wong sing dudu 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Para Rasul 10:</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Nembang Tembang Macapat</a:t>
            </a:r>
            <a:endParaRPr xmlns:a="http://schemas.openxmlformats.org/drawingml/2006/main" lang="en-US" altLang="ko-KR" sz="4000"/>
          </a:p>
          <a:p>
            <a:pPr xmlns:a="http://schemas.openxmlformats.org/drawingml/2006/main" algn="ctr">
              <a:defRPr/>
            </a:pPr>
            <a:r xmlns:a="http://schemas.openxmlformats.org/drawingml/2006/main">
              <a:rPr lang="jv" altLang="ko-KR" sz="4000"/>
              <a:t>malah ing pakunjaran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Kira-kira tengah wengi Paulus lan Silas padha ndedonga lan ngidungaké kidung pamuji marang Gusti Allah, lan wong-wong tahanan liyané padha ngrungokaké.</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lan Silas ngupaya tenanan kanggo martakké kabar apik ing Filipi. Nanging wong-wong sing sengit marang Paulus lan Silas padha digebugi lan dilebokake ing pakunjaran.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lan Silas ndedonga lan memuji marang Gusti Allah sanajan ana ing pakunjaran. Kabeh wong ing pakunjaran ngrungokake iki.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Banjur dumadakan ana lindhu gedhe nganti kabeh lawang penjara mbukak. Penjaga pakunjaran kuwatir banget amarga ngira yen para tahanan wis oncat.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bengok-bengok, ”Aja kuwatir! Kita kabeh ana ing kene!” "Pak, apa sing kudu dak lakoni supaya bisa slamet?" Jailer takon.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"Pracayaa marang Gusti Yésus, kowé lan kulawargamu bakal slamet!" Ing wayah bengi iku juru pakunjaran njupuk wong-wong mau lan wisuh tatune; Banjur dheweke lan kabeh kulawargane langsung dibaptis.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Ana ing kono Panjenengane malih rupa ana ing ngarepe wong-wong mau. Pasuryané sumorot kaya srengéngé, lan sandhangané dadi putih kaya pepadhang.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jv" altLang="ko-KR" sz="2900">
                <a:solidFill>
                  <a:schemeClr val="tx1">
                    <a:lumMod val="65000"/>
                    <a:lumOff val="35000"/>
                  </a:schemeClr>
                </a:solidFill>
              </a:rPr>
              <a:t>Paulus lan Silas ora kuciwa lan ndedonga lan memuji.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sanadyan padha digebugi nganti mati.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Gusti Allah banjur mbikak lawang pakunjaran lan maringi kesempatan kanggo martakaké Injil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marang penjaga penjara lan kulawargane.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Ana wektu nalika kita ngalami alangan uga.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Lan yen sampeyan ora ngeculke dhewe lan nerusake kanggo ndedonga lan memuji, Gusti Allah bakal nylametake sampeyan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v" altLang="ko-KR" sz="2900">
                <a:solidFill>
                  <a:schemeClr val="tx1">
                    <a:lumMod val="65000"/>
                    <a:lumOff val="35000"/>
                  </a:schemeClr>
                </a:solidFill>
              </a:rPr>
              <a:t>kanthi cara sing apik tenan.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maringi kula daya kanggo ngatasi kabeh kangelan lan kangelan.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ditindakake Paulus lan Silas ing pakunjaran??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Padha 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Padha nyuwun supaya uripe.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Padha kuciwa.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Padha ndedonga lan nyanyi kidung pamuji.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Padha ndedonga lan nyanyi kidung pamuji.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Kira-kira tengah wengi Paulus lan Silas padha ndedonga lan ngidungaké kidung pamuji marang Gusti Allah, lan wong-wong tahanan liyané padha ngrungokaké.</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Paulus martakaké Injil marang Sang Prabu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Jawa 1994: Rasul Paulus mangsuli: "Cukup utawa suwe -- aku nyuwun marang Gusti Allah, supaya ora mung kowé, nanging kabèh wong sing ngrungokké aku saiki dadi kaya aku iki, kejaba rante iki."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martakaké Injil lan pungkasané dadi tahanan ing Yérusalèm. Raja Agripa takon bab dosané Paulus sing dipenjara.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"Sampeyan duwe idin kanggo ngomong dhewe!" Agripa mènèhi wektu kanggo Paulus miwiti mbéla.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nggunakké kesempatan kuwi kanggo martakké kabar apik. "Dhuh sang prabu, mugi-mugi panjenengan saged dados kados kula kejaba rante punika!"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Sang Prabu ora nemu dosa ing Paulus. Paulus kepéngin lunga menyang Roma lan martakaké Injil marang Kaisar.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iku Nabi Musa lan Nabi Élia padha sowan ing ngarsané, padha rembugan karo Gusti Yésus.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Pungkasane, Paulus njaluk tulung marang kaisar Romawi. Minangka tahanan, Paulus numpak prau menyang Kaisar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Paulus dadi tahanan, nanging kanthi bangga martakaké Injil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ing ngarsaning ratu ing pangadilanipun piyambak.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Amarga dheweke ora isin babagan Injil, lan dheweke percaya yen Injil minangka bebener sing sombong.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Kita kudu bisa kanthi percaya diri lan wani martakake Injil Yesus marang sapa wae sing kita temoni.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luwih dhuwur tinimbang wong sing paling dhuwur ing donya.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ditindakké Paulus wektu raja sidang Paulus mènèhi kesempatan kanggo ngomong?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ngabarake Injil Yesus.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nuduh wong 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njaluk dibebasake.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ndedonga lan nyanyi kidung.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① </a:t>
            </a:r>
            <a:r xmlns:a="http://schemas.openxmlformats.org/drawingml/2006/main">
              <a:rPr lang="jv" altLang="ko-KR" sz="2800">
                <a:solidFill>
                  <a:srgbClr val="ff0000"/>
                </a:solidFill>
              </a:rPr>
              <a:t>Dheweke ngabarake Injil Yesus.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jv" altLang="ko-KR" sz="3600"/>
              <a:t>Jawa 1994: Rasul Paulus mangsuli: "Cukup utawa suwe -- aku nyuwun marang Gusti Allah, supaya ora mung kowé, nanging kabèh wong sing ngrungokké aku saiki dadi kaya aku iki, kejaba rante iki."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26:</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Kapal Tenggelem!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lan ngandika, 'Aja wedi, Paulus. Sampeyan kudu diadili ing ngarsane Kaisar; lan Gusti Allah wis paring sih-rahmat marang kowe kabeh sing padha lelayaran karo kowe.'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27:</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Paulus digawa menyang Roma nganggo kapal karo para tahanan liyane.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Nanging, kapal kasebut ana bebaya ambruk amarga angin topan. Kabeh padha gumeter wedi.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ndedonga marang Gusti Allah lan ngandhani wong-wong. "Aja wedi. Gusti Allah ngandika ora ana sing bakal mati."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Swara saka méga mau ngomong: “Iki Anakku sing tak trésnani. karo dheweke aku seneng banget. Rungokna!”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Kapalé ambruk, nanging kaya sing diomongké Paulus, wong-wong mau kabèh isa ndharat ing pulo kasebut tanpa mati.</a:t>
            </a:r>
            <a:r xmlns:a="http://schemas.openxmlformats.org/drawingml/2006/main">
              <a:rPr lang="j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Paulus martakké Yésus ing pulo kono lan ngluhurké Gusti Allah.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Paulus ndedonga, nyemangati wong liya, sanajan ing wektu krisis nalika kapal bakal tenggelam.</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Wekasane kabeh padha slamet,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kaya sing diomongké Paulus.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Umaté Gusti Allah tanggung jawab kanggo ngirim kersané Gusti marang jagad liwat pandonga lan kabar apik babagan kaslametané Gusti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iku sing duwe kabeh urip ing donya. Ora ana sing mati tanpa idin.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sing ditindakké Paulus wektu kapalé nempuh angin topan?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Dheweke nangis.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Dheweke mlumpat menyang segara.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Dheweke nglawan pilot.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Dheweke ndedonga marang Gusti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Dheweke ndedonga marang Gusti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jv" altLang="ko-KR" sz="3600"/>
              <a:t>lan ngandika, 'Aja wedi, Paulus. Sampeyan kudu diadili ing ngarsane Kaisar; lan Gusti Allah wis paring sih-rahmat marang kowe kabeh sing padha lelayaran karo kowe.'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Tumindak</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27:</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98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Panjaluk Paulus kanggo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nyuwun marang kowé kanggo anakku Onesimus, sing dadi anakku nalika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Filemon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Onesimus kuwi abdiné Filemon. Nanging dheweke metu tanpa idin saka bendarane menyang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Onesimus ketemu Paulus sing dikunjara ing Roma. Paulus martakaké Injil marang wong, lan dadi pracaya marang Gusti Yésus.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Bareng krungu kang mangkono iku, padha sumungkem ing bumi, wedi banget. Yésus kandha, ”Aja wedi.” Bareng padha tumenga, ora ana wong liya, kajaba mung Yésus.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ngandhani Onesimus supaya bali menyang majikane Filemon lan njaluk ngapura. Lan Paulus ngandhani Onesimus supaya urip dadi pretyaya marang Gusti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Onesimus kuwatir. Amarga ing wektu iku abdi sing lolos dipateni dening pemilike.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nulis surat kanggo Onesimus marang majikané, Filemon, supaya ngapura. Surat iki minangka 'Filemon' ing Kitab Suci.</a:t>
            </a:r>
            <a:r xmlns:a="http://schemas.openxmlformats.org/drawingml/2006/main">
              <a:rPr lang="j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Paulus nyambungake maneh hubungan sing rusak antarane Onesimus lan Filemon. Onesimus njaluk ngapura marang Filemon, lan Filemon ngapura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Kita kedah nyuwun pangapunten menawi wonten kalepatan.</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Lan nèk ana wong sing tumindak salah marang awaké dhéwé, awaké dhéwé kudu ngapura.</a:t>
            </a:r>
            <a:r xmlns:a="http://schemas.openxmlformats.org/drawingml/2006/main">
              <a:rPr lang="jv" altLang="en-US" sz="3200">
                <a:solidFill>
                  <a:schemeClr val="tx1">
                    <a:lumMod val="65000"/>
                    <a:lumOff val="35000"/>
                  </a:schemeClr>
                </a:solidFill>
              </a:rPr>
              <a:t> </a:t>
            </a:r>
            <a:r xmlns:a="http://schemas.openxmlformats.org/drawingml/2006/main">
              <a:rPr lang="jv" altLang="ko-KR" sz="3200">
                <a:solidFill>
                  <a:schemeClr val="tx1">
                    <a:lumMod val="65000"/>
                    <a:lumOff val="35000"/>
                  </a:schemeClr>
                </a:solidFill>
              </a:rPr>
              <a:t>Kuwi wong-wong sing pretyaya marang Gusti Yésus.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ndadekke tentrem lan rekonsiliasi ing ngendi ana gelut lan konflik.</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Sapa sing ditemoni Onesimus ing Roma nalika mlayu saka sing duwe,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Pétrus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Yohanes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Paulus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Paulus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nyuwun marang kowé kanggo anakku Onesimus, sing dadi anakku nalika aku dirantai.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Filemon</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99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Timotius, muridé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wis kelingan marang imanmu sing tulus, sing wiwitane ana ing eyangmu Lois lan ibumu Eunike, lan aku yakin, saiki uga ana ing kowe.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2 Timotius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nduwé murid sing jenengé Timotius. Timotius wis dadi misionaris karo Paulus wiwit isih cilik.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Ana wong lanang loro. Putra nomer loro njaluk bapake menehi bagean saka properti kasebut sadurunge.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Gusti Yesus ana ing bumi iki ing wangun manungsa, nanging uga Gusti Allah.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Nalika Gusti Allah dhawuh marang para sakabate ing gunung,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kita kudu pracaya marang Gusti Yesus minangka Putraning Allah lan ngrungokake kanthi temenan.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Paulus, sing ana ing pakunjaran, ngerti nèk dhèwèké bakal mati, lan nulis surat marang muridé Timotius sing ditresnani.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Layang kuwi kandha nèk Timotius kudu mulang wong-wong sing pretyaya dadi peladèn jemaat.</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Timotius lan wong-wong sing pretyaya maca layangé Paulus lan mutuské supaya ora kelangan iman nganti tekan pungkasan senajan dianiaya.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Mulané imané Paulus wis diturunké marang Timotius, muridé, lan manèh marang pasamuan-pasamuan.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jv" altLang="ko-KR" sz="3600">
                <a:solidFill>
                  <a:schemeClr val="tx1">
                    <a:lumMod val="65000"/>
                    <a:lumOff val="35000"/>
                  </a:schemeClr>
                </a:solidFill>
              </a:rPr>
              <a:t>Matur nuwun kanggo para penginjil sing martakaké Injil marang kita lan para guru sing mulang kita pangandikané Gusti Allah, iman kita lan pasamuwan kita wis tuwuh.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v" altLang="ko-KR" sz="3600">
                <a:solidFill>
                  <a:schemeClr val="tx1">
                    <a:lumMod val="65000"/>
                    <a:lumOff val="35000"/>
                  </a:schemeClr>
                </a:solidFill>
              </a:rPr>
              <a:t>Saiki awaké dhéwé kudu nduwé iman lan mulangké pituturé Gusti Allah sing wis disinaoni.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 punika..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Gusti Yesus wis ditangekake lan urip ing salawas-lawase, karo pasamuwan-pasamuwan lan wong-wong sing pracaya marang Panjenengane.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Kanggo sapa Paulus nulis surat kasebut nalika dina seda wis cedhak?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Tandha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Timotius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③ </a:t>
            </a:r>
            <a:r xmlns:a="http://schemas.openxmlformats.org/drawingml/2006/main">
              <a:rPr lang="jv" altLang="ko-KR" sz="2800">
                <a:solidFill>
                  <a:srgbClr val="ff0000"/>
                </a:solidFill>
              </a:rPr>
              <a:t>Timotius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jv" altLang="ko-KR" sz="3600"/>
              <a:t>Aku wis kelingan marang imanmu sing tulus, sing wiwitane ana ing eyangmu Lois lan ibumu Eunike, lan aku yakin, saiki uga ana ing kowe.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2 Timotius</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4:</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100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John Saw Pemandangan Amazing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Kang nekseni bab iku mau, ngandika: "Ya, Aku bakal teka." Amin. Ayo, Gusti Yesus.</a:t>
            </a:r>
            <a:endParaRPr xmlns:a="http://schemas.openxmlformats.org/drawingml/2006/main" lang="en-US" altLang="ko-KR" sz="3600"/>
          </a:p>
          <a:p>
            <a:pPr xmlns:a="http://schemas.openxmlformats.org/drawingml/2006/main" lvl="0">
              <a:defRPr/>
            </a:pPr>
            <a:r xmlns:a="http://schemas.openxmlformats.org/drawingml/2006/main">
              <a:rPr lang="j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Wahyu</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22:</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Ida Hyang Yesus punika sane madanang sane kalintang sane mulya.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Panganiaya ing pasamuwan tansaya saya suwe saya suwe. Kabeh muridé mati syahid nalika tetep iman, lan Yohanes dikurung ing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sawijining dina krungu swara sora kaya trompèt, sing ngandika: "Tulis ing gulungan apa sing sampeyan deleng lan kirim menyang pasamuwan pitu."</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Yohanes uga weruh Gusti Yésus. Yésus kuwi gambaré raja sing nduwé kuwasa kabèh.</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Yohanes weruh langit anyar lan tanah anyar sing bakal teka. Ora bakal ana sing ala, ora bakal ana susah, lan bakal tansah seneng karo Gusti Allah.</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Yohanes nulis kabeh wahyu iki lan nulis marang pasamuwan-pasamuwan. "Tetep imanmu, amarga Gusti bakal rawuh maneh!" Iki minangka buku pungkasan ing Kitab Suci, Wahyu</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Pawulangan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solidFill>
                  <a:schemeClr val="tx1">
                    <a:lumMod val="65000"/>
                    <a:lumOff val="35000"/>
                  </a:schemeClr>
                </a:solidFill>
              </a:rPr>
              <a:t>Gusti Yesus bakal bali maneh ing bumi iki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minangka hakim ing sawijining dina.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Ing wektu iku, wong-wong sing ora pracaya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ing Gusti Yesus nandhang sangsara ing salawas-lawase,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Wong-wong sing pretyaya marang Gusti Yésus bakal seneng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Urip Langgeng karo Bahagia.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Apa sampeyan ngenteni Gusti Yesus rawuh maneh?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v" altLang="ko-KR" sz="3200">
                <a:solidFill>
                  <a:schemeClr val="tx1">
                    <a:lumMod val="65000"/>
                    <a:lumOff val="35000"/>
                  </a:schemeClr>
                </a:solidFill>
              </a:rPr>
              <a:t>Kita kudu ora kelangan pangarep-arep kasebut, kita kudu tetep iman ing bumi iki nganti pungkasan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jv" altLang="ko-KR" sz="3200"/>
              <a:t>Sapa sing Yesus?</a:t>
            </a:r>
            <a:r xmlns:a="http://schemas.openxmlformats.org/drawingml/2006/main">
              <a:rPr lang="j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rgbClr val="0070c0"/>
                </a:solidFill>
              </a:rPr>
              <a:t>Gusti 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v" altLang="ko-KR" sz="3600">
                <a:solidFill>
                  <a:schemeClr val="tx1">
                    <a:lumMod val="65000"/>
                    <a:lumOff val="35000"/>
                  </a:schemeClr>
                </a:solidFill>
              </a:rPr>
              <a:t>Yésus bakal teka manèh ing bumi iki dadi raja, ngadili samubarang kabèh, lan mréntah kabèh sak lawasé.</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Kuis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Apa jeneng pulo sing dikurung muridé Yohanes?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① </a:t>
            </a:r>
            <a:r xmlns:a="http://schemas.openxmlformats.org/drawingml/2006/main">
              <a:rPr lang="jv"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② </a:t>
            </a:r>
            <a:r xmlns:a="http://schemas.openxmlformats.org/drawingml/2006/main">
              <a:rPr lang="jv"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③ </a:t>
            </a:r>
            <a:r xmlns:a="http://schemas.openxmlformats.org/drawingml/2006/main">
              <a:rPr lang="jv"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chemeClr val="tx1">
                    <a:lumMod val="65000"/>
                    <a:lumOff val="35000"/>
                  </a:schemeClr>
                </a:solidFill>
              </a:rPr>
              <a:t>④ </a:t>
            </a:r>
            <a:r xmlns:a="http://schemas.openxmlformats.org/drawingml/2006/main">
              <a:rPr lang="jv"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v" altLang="en-US" sz="2800">
                <a:solidFill>
                  <a:srgbClr val="ff0000"/>
                </a:solidFill>
              </a:rPr>
              <a:t>④ </a:t>
            </a:r>
            <a:r xmlns:a="http://schemas.openxmlformats.org/drawingml/2006/main">
              <a:rPr lang="jv"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jv" altLang="ko-KR" sz="4000"/>
              <a:t>Sabda dina iki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jv" altLang="ko-KR" sz="3600"/>
              <a:t>Kang nekseni bab iku mau, ngandika: "Ya, Aku bakal teka." Amin. Ayo, Gusti Yesus.</a:t>
            </a:r>
            <a:endParaRPr xmlns:a="http://schemas.openxmlformats.org/drawingml/2006/main" lang="en-US" altLang="ko-KR" sz="3600"/>
          </a:p>
          <a:p>
            <a:pPr xmlns:a="http://schemas.openxmlformats.org/drawingml/2006/main" lvl="0">
              <a:defRPr/>
            </a:pPr>
            <a:r xmlns:a="http://schemas.openxmlformats.org/drawingml/2006/main">
              <a:rPr lang="jv"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v" altLang="ko-KR" sz="2800">
                <a:solidFill>
                  <a:schemeClr val="tx1">
                    <a:lumMod val="65000"/>
                    <a:lumOff val="35000"/>
                  </a:schemeClr>
                </a:solidFill>
              </a:rPr>
              <a:t>Wahyu</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22:</a:t>
            </a:r>
            <a:r xmlns:a="http://schemas.openxmlformats.org/drawingml/2006/main">
              <a:rPr lang="jv" altLang="en-US" sz="2800">
                <a:solidFill>
                  <a:schemeClr val="tx1">
                    <a:lumMod val="65000"/>
                    <a:lumOff val="35000"/>
                  </a:schemeClr>
                </a:solidFill>
              </a:rPr>
              <a:t> </a:t>
            </a:r>
            <a:r xmlns:a="http://schemas.openxmlformats.org/drawingml/2006/main">
              <a:rPr lang="jv"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Sapa sing ora weruh owah-owahane Gusti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Pétrus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Yohanes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Ana ing kono Panjenengane malih rupa ana ing ngarepe wong-wong mau. Pasuryané sumorot kaya srengéngé, lan sandhangané dadi putih kaya pepadhang.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17:</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75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a:t>
            </a:r>
            <a:r xmlns:a="http://schemas.openxmlformats.org/drawingml/2006/main">
              <a:rPr lang="jv" altLang="en-US" sz="4400"/>
              <a:t> </a:t>
            </a:r>
            <a:r xmlns:a="http://schemas.openxmlformats.org/drawingml/2006/main">
              <a:rPr lang="jv" altLang="ko-KR" sz="4400"/>
              <a:t>Tresna Anak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jv" sz="3600"/>
              <a:t>Bareng Gusti Yesus mirsa bab iku, Panjenengane nesu. Panjenengané banjur ngandika marang wong-wong mau, "Karebèn bocah-bocah padha sowan ing ngarsaku, aja kokalang-alangi, awit wong-wong sing kaya ngono kuwi sing nduwèni Kratoné Allah.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Wong tuwa nggawa anaké marang Gusti Yésus supaya diberkahi karo Gusti Yésus.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Banjur, murid-muridé Yésus didukani. "Kepriye kowe wani nggawa anakmu menyang Gusti Yesus?"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Gusti Yesus mirsa, banjur ngandika duka.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“Aja ngalang-alangi bocah-bocah padha marani aku. Kratoning Allah iku kagungane bocah-bocah kang kaya mangkono iku.!”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Nanging putrane wis nyia-nyiakake kabeh bandhane ing negara sing adoh lan dadi sengsara.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"Sapa waé sing ora nampa Kratoné Gusti Allah kaya bocah cilik, ora bakal lumebu ing kono." Panjenengané banjur ngrangkul bocah-bocah, numpangi asta lan mberkahi.</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Yésus kandha nèk Kratoné Allah kuwi nduwèni anak-anak sing kaya ngono kuwi.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Ayo kita uga dadi anak sing tresna marang Gusti Allah lan manut marang Gusti Yesus tanpa kelangan wong sing resik, jujur,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lan ati sejatine bocah.</a:t>
            </a:r>
            <a:r xmlns:a="http://schemas.openxmlformats.org/drawingml/2006/main">
              <a:rPr altLang="en-US" lang="jv"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iku sing tresna, nilai lan mberkahi anak.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ditindakké para murid wektu bocah-bocah nyoba marani Yésus?</a:t>
            </a:r>
            <a:r xmlns:a="http://schemas.openxmlformats.org/drawingml/2006/main">
              <a:rPr altLang="en-US" lang="j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Wong-wong mau nampani kanthi bungah.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Wong-wong mau didukani supaya ora marani Gusti Yésus.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Dheweke ngenalake bocah-bocah marang Gusti Yesus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Diparingi panganan lan dikongkon mulih.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② </a:t>
            </a:r>
            <a:r xmlns:a="http://schemas.openxmlformats.org/drawingml/2006/main">
              <a:rPr altLang="ko-KR" lang="jv" sz="2800">
                <a:solidFill>
                  <a:srgbClr val="ff0000"/>
                </a:solidFill>
              </a:rPr>
              <a:t>Wong-wong mau didukani supaya ora marani Gusti Yésus.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jv" sz="3600"/>
              <a:t>Bareng Gusti Yesus mirsa bab iku, Panjenengane nesu. Panjenengané banjur ngandika marang wong-wong mau, "Karebèn bocah-bocah padha sowan ing ngarsaku, aja kokalang-alangi, awit wong-wong sing kaya ngono kuwi sing nduwèni Kratoné Allah.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76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Gusti Yesus nambani wong wuta,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jv" sz="3600"/>
              <a:t>Yésus kandha, ”Lungaa, imanmu wis maraské kowé.” Sanalika dheweke bisa ndeleng lan ndherekake Gusti Yesus ing dalan.</a:t>
            </a:r>
            <a:endParaRPr xmlns:a="http://schemas.openxmlformats.org/drawingml/2006/main" altLang="ko-KR" lang="en-US" sz="3600"/>
          </a:p>
          <a:p>
            <a:pPr xmlns:a="http://schemas.openxmlformats.org/drawingml/2006/main" lvl="0">
              <a:defRPr/>
            </a:pPr>
            <a:r xmlns:a="http://schemas.openxmlformats.org/drawingml/2006/main">
              <a:rPr altLang="ko-KR" lang="j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j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Nalika Gusti Yesus rawuh ing Yerikho, wong wuta, Bartimeus lungguh ing pinggir dalan ngemis.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Bareng krungu yèn iku Yésus saka Nasarèt, banjur nguwuh-uwuh: "Yésus, Putrané Dawud, melasi aku!"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Gusti Yesus nimbali Bartimeus. “Apa sing arep tak lakoni kanggo kowe?” Gusti Yésus takon. Wong wuta mau kandha, ”Rabi, kula kepéngin ningali.”</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Anaké ngerti yèn dhèwèké dadi luwih sengsara tinimbang para abdi ing omahé bapaké.</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v" sz="2800">
                <a:solidFill>
                  <a:schemeClr val="tx1">
                    <a:lumMod val="65000"/>
                    <a:lumOff val="35000"/>
                  </a:schemeClr>
                </a:solidFill>
              </a:rPr>
              <a:t>Mulané dhèwèké bali lan nyuwun marang bapaké supaya nampa dhèwèké dadi abdiné.</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Yésus kandha, ”Lungaa, imanmu wis maraské kowé.” Sanalika dheweke bisa ndeleng.</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“Matur nuwun, Gusti Yesus!” Bartimeus ndherekake Gusti Yesus supaya bisa ndeleng.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Yésus kandha marang Bartimeus, ”Imanmu wis nambani kowé.”</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Iman sing nylametake kita.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Iman diungkapake ing pandonga sing tenanan.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Nalika kita ndedonga marang Gusti Yesus,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Kita kudu duwe iman iki.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ngrungokké lan njawab pandonga sing tenanan.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dijaluk Bartimeus marang Yésus?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Menehi dhuwit akeh.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Aku pengin dadi muridmu.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Ayo kula mlaku ing banyu.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Aku pengin ndeleng maneh.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Aku pengin ndeleng maneh.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jv" sz="3600"/>
              <a:t>Yésus kandha, ”Lungaa, imanmu wis maraské kowé.” Sanalika dheweke bisa ndeleng lan ndherekake Gusti Yesus ing dalan.</a:t>
            </a:r>
            <a:endParaRPr xmlns:a="http://schemas.openxmlformats.org/drawingml/2006/main" altLang="ko-KR" lang="en-US" sz="3600"/>
          </a:p>
          <a:p>
            <a:pPr xmlns:a="http://schemas.openxmlformats.org/drawingml/2006/main" lvl="0">
              <a:defRPr/>
            </a:pPr>
            <a:r xmlns:a="http://schemas.openxmlformats.org/drawingml/2006/main">
              <a:rPr altLang="ko-KR" lang="jv"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jv"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Tandhani</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77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Zakheus menek wit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Amarga Putraning Manungsa rawuh kanggo nggoleki lan nylametake sing 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19:</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Ana wong sugih jeneng Zakheus. Dhèwèké kuwi kepala pajeg, mulané wong-wong pada sengit karo Dèkné.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Ing sawijining dina Gusti Yesus rawuh ing desa panggonane Zakheus. Akèh wong padha rame kanggo ndeleng Yésus.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Sanalika bapake weruh anake teka saka kadohan, dheweke mlayu lan ngrangkul dheweke lan ditampa kanthi bungah.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Zakheus munggah ing wit kanggo ndeleng Gusti Yésus. Gusti Yésus nyawang wongé terus ngomong. “Zakhéus, enggala mudhuna. Aku kudu nginep ing omahmu dina iki.”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"Zakhéus mutusaké marang Gusti Yésus, "Aku bakal menehi setengah saka bandhaku marang wong miskin."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jv" altLang="ko-KR" sz="3000">
                <a:solidFill>
                  <a:schemeClr val="tx1">
                    <a:lumMod val="65000"/>
                    <a:lumOff val="35000"/>
                  </a:schemeClr>
                </a:solidFill>
              </a:rPr>
              <a:t>Yésus kandha, ”Dina iki wis tekan omah iki kawilujengan. Aku teka arep ngupaya lan nylametké sing ilang.”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Nalika Zakheus ketemu karo Gusti Yesus, dheweke ngakoni yen dheweke bakal menehi barang sing paling disenengi kanggo wong miskin.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Apa sing paling penting kanggo sampeyan?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Apa sing sampeyan nyerah sawise ketemu karo Gusti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kudu ngelingi manawa sing paling aji kanggo kita yaiku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rgbClr val="ff0000"/>
                </a:solidFill>
              </a:rPr>
              <a:t>Sapa sing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minangka Juruwilujeng sing rawuh ing tanah iki kanggo nylametake kabeh wong tanpa bedane.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dina iki</a:t>
            </a:r>
            <a:r xmlns:a="http://schemas.openxmlformats.org/drawingml/2006/main">
              <a:rPr altLang="en-US" lang="jv" sz="4000">
                <a:solidFill>
                  <a:srgbClr val="ff0000"/>
                </a:solidFill>
              </a:rPr>
              <a:t> </a:t>
            </a:r>
            <a:r xmlns:a="http://schemas.openxmlformats.org/drawingml/2006/main">
              <a:rPr altLang="ko-KR" lang="jv"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sebabé wong-wong sengit marang Zakheus?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Amarga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dheweke</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wus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a</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wong kang mimpin</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pajak</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kolektor.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Amarga dheweke percaya banget marang Gusti Yesus.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Amarga dheweke ndedonga akeh.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Amarga dheweke nggantheng.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Amarga dheweke dadi kepala pajeg.</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jv" sz="3600"/>
              <a:t>Amarga Putraning Manungsa rawuh kanggo nggoleki lan nylametake sing ilang."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Lukas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19:</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jv">
                <a:solidFill>
                  <a:schemeClr val="tx1">
                    <a:lumMod val="50000"/>
                    <a:lumOff val="50000"/>
                  </a:schemeClr>
                </a:solidFill>
              </a:rPr>
              <a:t>No. 78 Sabda Jahwéh</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jv" sz="4400"/>
              <a:t>A House dibangun ing Rock</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v" sz="3600"/>
              <a:t>"Mulane saben wong sing ngrungokake pitutur-Ku iki lan ditindakake, padha kaya wong wicaksana, sing mbangun omah ing watu.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7:</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Yésus nyritakké critané wong loro sing lagi mbangun omah.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Yésus kandha, ”Dhuh Allah, rama Paduka tansah ngentosi Paduka.”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Salah siji saka wong-wong mau mutusaké kanggo mbangun omahé ing wedhi, liyane ing watu.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Wong loro mau padha kerja keras gawe omah. Omah loro kasebut katon kuwat ing njaba tanpa ana bedane.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Nalika udan deres njalari banjir, omah sing dibangun ing wedhi kasebut kaku. Nanging omah sing dibangun ing watu kuwi tetep mantep.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Yésus kandha, ”Sapa waé sing ngrungokké pituturku lan nindakké kuwi kaya wong wicaksana sing mbangun omahé ing ndhuwur parang.”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Yésus kandha, ”Sapa waé sing ngrungokké pituturku lan nindakké kuwi kaya wong wicaksana sing mbangun omahé ing ndhuwur parang.”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Apa sampeyan nindakake saben pangandikane Gusti Allah?</a:t>
            </a:r>
            <a:r xmlns:a="http://schemas.openxmlformats.org/drawingml/2006/main">
              <a:rPr altLang="en-US" lang="jv" sz="3600">
                <a:solidFill>
                  <a:schemeClr val="tx1">
                    <a:lumMod val="65000"/>
                    <a:lumOff val="35000"/>
                  </a:schemeClr>
                </a:solidFill>
              </a:rPr>
              <a:t> </a:t>
            </a:r>
            <a:r xmlns:a="http://schemas.openxmlformats.org/drawingml/2006/main">
              <a:rPr altLang="ko-KR" lang="jv" sz="3600">
                <a:solidFill>
                  <a:schemeClr val="tx1">
                    <a:lumMod val="65000"/>
                    <a:lumOff val="35000"/>
                  </a:schemeClr>
                </a:solidFill>
              </a:rPr>
              <a:t>Ayo dadi wong wicaksana sing manut marang Sabdané Gusti Allah.</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Yésus kuwi sing seneng karo wong sing manut karo Sabda.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Nalika omah sing dibangun ing pasir ambruk?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Sanalika omah wis dibangun,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Nalika srengenge wis sumunar,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Nalika akeh wong teka ing omah,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Nalika udan deres lan banjir,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Nalika udan deres lan banjir,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jv" sz="3600"/>
              <a:t>"Mulane saben wong sing ngrungokake pitutur-Ku iki lan ditindakake, padha kaya wong wicaksana, sing mbangun omah ing watu.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7:</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79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Lima Wicaksana Prawan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jv" sz="3600"/>
              <a:t>"Mulane padha ngati-ati, amarga sampeyan ora ngerti dina utawa jam."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Kita dosa kathah ing gesang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Mulané Awaké dhéwé rumangsa salah merga gawé dosa marang Gusti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Nanging Gusti Allah tansah ngapura 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Amarga Gusti Yesus wis njupuk liwat kabeh dosa kita.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Sampeyan kudu pracaya iki lan menyang Gusti Allah kanthi rasa syukur lan bungah.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Ana prawan sepuluh sing lagi nyiapake bujana mantèn. Bocah wadon lima sing wicaksana padha nyiapake lampu kanthi lenga cukup, nanging lima liyane ora.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v" altLang="ko-KR" sz="3200">
                <a:solidFill>
                  <a:schemeClr val="tx1">
                    <a:lumMod val="65000"/>
                    <a:lumOff val="35000"/>
                  </a:schemeClr>
                </a:solidFill>
              </a:rPr>
              <a:t>Ing wayah bengi, nalika penganten lanang wis telat, prawan sepuluh padha turu.</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"Pengantèn lanang wis ana!" Prawan-prawan padha tangi. Lan lampune prawan lima kang ora nyawisake lenga mau padha mati.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“Mbok wenehi lenga.” “Yen wenehi lenga, bisa uga lengamu entek. Ayo njaluk lenga."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nalika bocah-bocah wadon lima sing bodho lunga tuku lenga, lawang slametan ditutup. Pungkasane, bocah wadon lima sing bodho kasebut ora diidini melu pesta kasebut.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v" sz="3600">
                <a:solidFill>
                  <a:schemeClr val="tx1">
                    <a:lumMod val="65000"/>
                    <a:lumOff val="35000"/>
                  </a:schemeClr>
                </a:solidFill>
              </a:rPr>
              <a:t>Iki crita sing Yesus ngandhani kita carane ngenteni dina nalika Panjenengané rawuh bali.</a:t>
            </a:r>
            <a:r xmlns:a="http://schemas.openxmlformats.org/drawingml/2006/main">
              <a:rPr altLang="en-US" lang="jv" sz="3600">
                <a:solidFill>
                  <a:schemeClr val="tx1">
                    <a:lumMod val="65000"/>
                    <a:lumOff val="35000"/>
                  </a:schemeClr>
                </a:solidFill>
              </a:rPr>
              <a:t> </a:t>
            </a:r>
            <a:r xmlns:a="http://schemas.openxmlformats.org/drawingml/2006/main">
              <a:rPr altLang="ko-KR" lang="jv" sz="3600">
                <a:solidFill>
                  <a:schemeClr val="tx1">
                    <a:lumMod val="65000"/>
                    <a:lumOff val="35000"/>
                  </a:schemeClr>
                </a:solidFill>
              </a:rPr>
              <a:t>Ora ana sing ngerti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nalika Gusti Yesus rawuh maneh.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v" sz="3600">
                <a:solidFill>
                  <a:schemeClr val="tx1">
                    <a:lumMod val="65000"/>
                    <a:lumOff val="35000"/>
                  </a:schemeClr>
                </a:solidFill>
              </a:rPr>
              <a:t>Nanging kaya lima prawan sing wicaksana, kita kudu tansah tangi lan ngenteni Gusti Yesus kanthi ati sing siyap.</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janji bakal bali maneh menyang tanah iki nalika ora ana sing ngerti.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ora disiapake dening limang prawan sing bodho?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lenga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banyu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sandhangan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hadiah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① </a:t>
            </a:r>
            <a:r xmlns:a="http://schemas.openxmlformats.org/drawingml/2006/main">
              <a:rPr altLang="ko-KR" lang="jv" sz="2800">
                <a:solidFill>
                  <a:srgbClr val="ff0000"/>
                </a:solidFill>
              </a:rPr>
              <a:t>lenga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jv" sz="3600"/>
              <a:t>"Mulane padha ngati-ati, amarga sampeyan ora ngerti dina utawa jam."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v" altLang="ko-KR" b="1">
                <a:solidFill>
                  <a:schemeClr val="tx1">
                    <a:lumMod val="50000"/>
                    <a:lumOff val="50000"/>
                  </a:schemeClr>
                </a:solidFill>
              </a:rPr>
              <a:t>No. 80 Sabda Jahwéh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v" altLang="ko-KR" sz="4400"/>
              <a:t>Pasemon saka Talents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a:t>
            </a:r>
            <a:r xmlns:a="http://schemas.openxmlformats.org/drawingml/2006/main">
              <a:rPr altLang="en-US" lang="jv" sz="3600">
                <a:solidFill>
                  <a:srgbClr val="0070c0"/>
                </a:solidFill>
              </a:rPr>
              <a:t> </a:t>
            </a:r>
            <a:r xmlns:a="http://schemas.openxmlformats.org/drawingml/2006/main">
              <a:rPr altLang="ko-KR" lang="jv" sz="3600">
                <a:solidFill>
                  <a:srgbClr val="0070c0"/>
                </a:solidFill>
              </a:rPr>
              <a:t>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sing tansah tresna lan ngenteni kita.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Wangsulane bendarane: 'Becik banget, heh, abdi sing becik lan setya, kowe wis tumemen ing sathithik, aku bakal nguwasani samubarang kabeh.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Ana wong sing masrahake dhuwit marang para abdine nalika lunga menyang luar negeri. Dhèwèké mènèhi limang talenta marang peladèn sing kapisan, loro marang sing kapindho, lan siji marang sing nomer telu.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jv" sz="2800">
                <a:solidFill>
                  <a:schemeClr val="tx1">
                    <a:lumMod val="65000"/>
                    <a:lumOff val="35000"/>
                  </a:schemeClr>
                </a:solidFill>
              </a:rPr>
              <a:t>Budhak sing nampa 5 talenta lan rong talenta banjur lunga lan ngetokaké dhuwité, lan olèh tikel loro. Nanging, wong sing nampa 1 talenta metu lan ndhudhuk bolongan ing lemah lan ndhelikake dhuwit bendarane.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Bareng bendarane kondur lan ndhawuhi utang-utang marang wong-wong mau, abdi kang kapisan oleh bathi limang talenta, lan kang kapindho rong talenta.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Nanging, abdi sing nampa siji talenta ora entuk. “Guru, panjenengan maringi kula namung satunggal bakat. Banjur kepiye carane bisa entuk dhuwit luwih akeh?”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jv" altLang="ko-KR" sz="2800">
                <a:solidFill>
                  <a:schemeClr val="tx1">
                    <a:lumMod val="65000"/>
                    <a:lumOff val="35000"/>
                  </a:schemeClr>
                </a:solidFill>
              </a:rPr>
              <a:t>Bendarane nesu. “Sampeyan kudune nglebokake dhuwitku menyang bankir, mesthi daktampa maneh kanthi bunga. Heh, abdi sing ora ana gunane, lungaa saka omahku!”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Pawulangan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solidFill>
                  <a:schemeClr val="tx1">
                    <a:lumMod val="65000"/>
                    <a:lumOff val="35000"/>
                  </a:schemeClr>
                </a:solidFill>
              </a:rPr>
              <a:t>Gusti Yesus ngelingake kita supaya ora kesed liwat pasemon babagan 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Ana sing luwih penting tinimbang jumlah sing wis ditampa.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Sing luwih penting yaiku urip kanggo kamulyaning Gusti kanthi setya nggunakake apa sing sampeyan duwe.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Kita kabeh kudu urip kaya ngono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v" sz="3200">
                <a:solidFill>
                  <a:schemeClr val="tx1">
                    <a:lumMod val="65000"/>
                    <a:lumOff val="35000"/>
                  </a:schemeClr>
                </a:solidFill>
              </a:rPr>
              <a:t>supaya dipuji déning Gusti Yésus.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v" sz="3200"/>
              <a:t>Sapa sing Yesus?</a:t>
            </a:r>
            <a:r xmlns:a="http://schemas.openxmlformats.org/drawingml/2006/main">
              <a:rPr altLang="en-US" lang="j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rgbClr val="0070c0"/>
                </a:solidFill>
              </a:rPr>
              <a:t>Gusti Yesus punika..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v" sz="3600">
                <a:solidFill>
                  <a:schemeClr val="tx1">
                    <a:lumMod val="65000"/>
                    <a:lumOff val="35000"/>
                  </a:schemeClr>
                </a:solidFill>
              </a:rPr>
              <a:t>Gusti Yesus minangka guru kita, sing ngevaluasi urip kita lan menehi ganjaran.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solidFill>
                  <a:srgbClr val="ff0000"/>
                </a:solidFill>
              </a:rPr>
              <a:t>Kuis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v" sz="3200">
                <a:solidFill>
                  <a:schemeClr val="tx1">
                    <a:lumMod val="65000"/>
                    <a:lumOff val="35000"/>
                  </a:schemeClr>
                </a:solidFill>
              </a:rPr>
              <a:t>Apa sing dipasrahké bendara marang para abdiné nalika lelungan adoh?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① </a:t>
            </a:r>
            <a:r xmlns:a="http://schemas.openxmlformats.org/drawingml/2006/main">
              <a:rPr altLang="ko-KR" lang="jv" sz="2800">
                <a:solidFill>
                  <a:schemeClr val="tx1">
                    <a:lumMod val="65000"/>
                    <a:lumOff val="35000"/>
                  </a:schemeClr>
                </a:solidFill>
              </a:rPr>
              <a:t>omah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② </a:t>
            </a:r>
            <a:r xmlns:a="http://schemas.openxmlformats.org/drawingml/2006/main">
              <a:rPr altLang="ko-KR" lang="jv" sz="2800">
                <a:solidFill>
                  <a:schemeClr val="tx1">
                    <a:lumMod val="65000"/>
                    <a:lumOff val="35000"/>
                  </a:schemeClr>
                </a:solidFill>
              </a:rPr>
              <a:t>lapangan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③ </a:t>
            </a:r>
            <a:r xmlns:a="http://schemas.openxmlformats.org/drawingml/2006/main">
              <a:rPr altLang="ko-KR" lang="jv" sz="2800">
                <a:solidFill>
                  <a:schemeClr val="tx1">
                    <a:lumMod val="65000"/>
                    <a:lumOff val="35000"/>
                  </a:schemeClr>
                </a:solidFill>
              </a:rPr>
              <a:t>toko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chemeClr val="tx1">
                    <a:lumMod val="65000"/>
                    <a:lumOff val="35000"/>
                  </a:schemeClr>
                </a:solidFill>
              </a:rPr>
              <a:t>④ </a:t>
            </a:r>
            <a:r xmlns:a="http://schemas.openxmlformats.org/drawingml/2006/main">
              <a:rPr altLang="ko-KR" lang="jv" sz="2800">
                <a:solidFill>
                  <a:schemeClr val="tx1">
                    <a:lumMod val="65000"/>
                    <a:lumOff val="35000"/>
                  </a:schemeClr>
                </a:solidFill>
              </a:rPr>
              <a:t>bakat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v" sz="2800">
                <a:solidFill>
                  <a:srgbClr val="ff0000"/>
                </a:solidFill>
              </a:rPr>
              <a:t>④ </a:t>
            </a:r>
            <a:r xmlns:a="http://schemas.openxmlformats.org/drawingml/2006/main">
              <a:rPr altLang="ko-KR" lang="jv" sz="2800">
                <a:solidFill>
                  <a:srgbClr val="ff0000"/>
                </a:solidFill>
              </a:rPr>
              <a:t>bakat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v" sz="4000"/>
              <a:t>Sabda dina iki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jv" sz="3600"/>
              <a:t>Wangsulane bendarane: 'Becik banget, heh, abdi sing becik lan setya, kowe wis tumemen ing sathithik, aku bakal nguwasani samubarang kabeh.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v" sz="2800">
                <a:solidFill>
                  <a:schemeClr val="tx1">
                    <a:lumMod val="65000"/>
                    <a:lumOff val="35000"/>
                  </a:schemeClr>
                </a:solidFill>
              </a:rPr>
              <a:t>Matius</a:t>
            </a:r>
            <a:r xmlns:a="http://schemas.openxmlformats.org/drawingml/2006/main">
              <a:rPr altLang="en-US" lang="jv" sz="2800">
                <a:solidFill>
                  <a:schemeClr val="tx1">
                    <a:lumMod val="65000"/>
                    <a:lumOff val="35000"/>
                  </a:schemeClr>
                </a:solidFill>
              </a:rPr>
              <a:t> </a:t>
            </a:r>
            <a:r xmlns:a="http://schemas.openxmlformats.org/drawingml/2006/main">
              <a:rPr altLang="ko-KR" lang="jv"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